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116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FF1B-3236-471A-BD70-8DC2A05684ED}" type="datetimeFigureOut">
              <a:rPr lang="ar-IQ" smtClean="0"/>
              <a:pPr/>
              <a:t>07/11/1442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236DE-FB15-423B-96E3-046EBE0E98C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572140"/>
            <a:ext cx="8229600" cy="1143000"/>
          </a:xfrm>
        </p:spPr>
        <p:txBody>
          <a:bodyPr/>
          <a:lstStyle/>
          <a:p>
            <a:r>
              <a:rPr lang="en-US" dirty="0" smtClean="0"/>
              <a:t>Hyaline cartilage, trachea</a:t>
            </a:r>
            <a:endParaRPr lang="ar-IQ" dirty="0"/>
          </a:p>
        </p:txBody>
      </p:sp>
      <p:pic>
        <p:nvPicPr>
          <p:cNvPr id="1026" name="Picture 2" descr="C:\Users\w\Desktop\cartilage\110329-1149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5357818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flipH="1">
            <a:off x="3131840" y="764704"/>
            <a:ext cx="115212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51920" y="4766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perichondrium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5721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Fibro cartilage, </a:t>
            </a:r>
            <a:r>
              <a:rPr lang="en-US" dirty="0" err="1" smtClean="0"/>
              <a:t>invertebral</a:t>
            </a:r>
            <a:r>
              <a:rPr lang="en-US" dirty="0" smtClean="0"/>
              <a:t> disc, </a:t>
            </a:r>
            <a:r>
              <a:rPr lang="en-US" dirty="0" err="1" smtClean="0"/>
              <a:t>chondrocytes</a:t>
            </a:r>
            <a:r>
              <a:rPr lang="en-US" dirty="0" smtClean="0"/>
              <a:t> within </a:t>
            </a:r>
            <a:r>
              <a:rPr lang="en-US" dirty="0" err="1" smtClean="0"/>
              <a:t>collagenous</a:t>
            </a:r>
            <a:r>
              <a:rPr lang="en-US" smtClean="0"/>
              <a:t> fibers</a:t>
            </a:r>
            <a:endParaRPr lang="ar-IQ" dirty="0"/>
          </a:p>
        </p:txBody>
      </p:sp>
      <p:pic>
        <p:nvPicPr>
          <p:cNvPr id="14338" name="Picture 2" descr="C:\Users\w\Desktop\cartilage\110329-1202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5500694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flipV="1">
            <a:off x="5364088" y="479715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499992" y="486916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948264" y="314096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020272" y="3770780"/>
            <a:ext cx="1361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chondrocyte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08104" y="5008530"/>
            <a:ext cx="1361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chondrocyte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96505" y="4999998"/>
            <a:ext cx="148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Collagen fiber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Hyaline cartilage, </a:t>
            </a:r>
            <a:r>
              <a:rPr lang="en-US" dirty="0" err="1" smtClean="0"/>
              <a:t>perichonderium</a:t>
            </a:r>
            <a:r>
              <a:rPr lang="en-US" dirty="0" smtClean="0"/>
              <a:t> trachea</a:t>
            </a:r>
            <a:endParaRPr lang="ar-IQ" dirty="0"/>
          </a:p>
        </p:txBody>
      </p:sp>
      <p:pic>
        <p:nvPicPr>
          <p:cNvPr id="2050" name="Picture 2" descr="C:\Users\w\Desktop\cartilage\110329-115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86874" cy="5286380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flipH="1">
            <a:off x="4427984" y="1268760"/>
            <a:ext cx="2016224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572140"/>
            <a:ext cx="8229600" cy="1143000"/>
          </a:xfrm>
        </p:spPr>
        <p:txBody>
          <a:bodyPr/>
          <a:lstStyle/>
          <a:p>
            <a:r>
              <a:rPr lang="en-US" dirty="0" smtClean="0"/>
              <a:t>Hyaline cartilage, trachea</a:t>
            </a:r>
            <a:endParaRPr lang="ar-IQ" dirty="0"/>
          </a:p>
        </p:txBody>
      </p:sp>
      <p:pic>
        <p:nvPicPr>
          <p:cNvPr id="3074" name="Picture 2" descr="C:\Users\w\Desktop\cartilage\110329-115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786874" cy="5286412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flipH="1">
            <a:off x="7740352" y="2384884"/>
            <a:ext cx="1080120" cy="6120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5721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Hyaline cartilage , </a:t>
            </a:r>
            <a:r>
              <a:rPr lang="en-US" dirty="0" err="1" smtClean="0"/>
              <a:t>Isogenous</a:t>
            </a:r>
            <a:r>
              <a:rPr lang="en-US" dirty="0" smtClean="0"/>
              <a:t> group , trachea</a:t>
            </a:r>
            <a:endParaRPr lang="ar-IQ" dirty="0"/>
          </a:p>
        </p:txBody>
      </p:sp>
      <p:pic>
        <p:nvPicPr>
          <p:cNvPr id="4098" name="Picture 2" descr="C:\Users\w\Desktop\cartilage\110329-1151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5357850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flipH="1">
            <a:off x="3851920" y="1700808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452320" y="1124744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275856" y="3501008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5721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Hyaline cartilage , </a:t>
            </a:r>
            <a:r>
              <a:rPr lang="en-US" dirty="0" err="1" smtClean="0"/>
              <a:t>Isogenous</a:t>
            </a:r>
            <a:r>
              <a:rPr lang="en-US" dirty="0" smtClean="0"/>
              <a:t> group , trachea</a:t>
            </a:r>
            <a:endParaRPr lang="ar-IQ" dirty="0"/>
          </a:p>
        </p:txBody>
      </p:sp>
      <p:pic>
        <p:nvPicPr>
          <p:cNvPr id="5122" name="Picture 2" descr="C:\Users\w\Desktop\cartilage\110329-1152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5429256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flipH="1">
            <a:off x="5868144" y="213285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4283968" y="429309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148064" y="4108430"/>
            <a:ext cx="1735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Isogenous</a:t>
            </a:r>
            <a:r>
              <a:rPr lang="en-US" dirty="0"/>
              <a:t> group</a:t>
            </a:r>
          </a:p>
        </p:txBody>
      </p:sp>
      <p:sp>
        <p:nvSpPr>
          <p:cNvPr id="6" name="Rectangle 5"/>
          <p:cNvSpPr/>
          <p:nvPr/>
        </p:nvSpPr>
        <p:spPr>
          <a:xfrm>
            <a:off x="6732240" y="1788003"/>
            <a:ext cx="1735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Isogenous</a:t>
            </a:r>
            <a:r>
              <a:rPr lang="en-US" dirty="0"/>
              <a:t> group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Hyaline cartilage , </a:t>
            </a:r>
            <a:r>
              <a:rPr lang="en-US" dirty="0" err="1" smtClean="0"/>
              <a:t>Isogenous</a:t>
            </a:r>
            <a:r>
              <a:rPr lang="en-US" dirty="0" smtClean="0"/>
              <a:t> group , trachea</a:t>
            </a:r>
            <a:endParaRPr lang="ar-IQ" dirty="0"/>
          </a:p>
        </p:txBody>
      </p:sp>
      <p:pic>
        <p:nvPicPr>
          <p:cNvPr id="6146" name="Picture 2" descr="C:\Users\w\Desktop\cartilage\110329-115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86874" cy="5357818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flipH="1">
            <a:off x="4239127" y="105273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7164288" y="2831972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229600" cy="1143000"/>
          </a:xfrm>
        </p:spPr>
        <p:txBody>
          <a:bodyPr/>
          <a:lstStyle/>
          <a:p>
            <a:r>
              <a:rPr lang="en-US" dirty="0" smtClean="0"/>
              <a:t>Joint of </a:t>
            </a:r>
            <a:r>
              <a:rPr lang="en-US" dirty="0" err="1" smtClean="0"/>
              <a:t>invertebral</a:t>
            </a:r>
            <a:r>
              <a:rPr lang="en-US" dirty="0" smtClean="0"/>
              <a:t> disc </a:t>
            </a:r>
            <a:endParaRPr lang="ar-IQ" dirty="0"/>
          </a:p>
        </p:txBody>
      </p:sp>
      <p:pic>
        <p:nvPicPr>
          <p:cNvPr id="11266" name="Picture 2" descr="C:\Users\w\Desktop\cartilage\110329-1159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5357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500702"/>
            <a:ext cx="8229600" cy="1143000"/>
          </a:xfrm>
        </p:spPr>
        <p:txBody>
          <a:bodyPr/>
          <a:lstStyle/>
          <a:p>
            <a:r>
              <a:rPr lang="en-US" dirty="0" smtClean="0"/>
              <a:t>Fibro cartilage, </a:t>
            </a:r>
            <a:r>
              <a:rPr lang="en-US" dirty="0" err="1" smtClean="0"/>
              <a:t>invertebral</a:t>
            </a:r>
            <a:r>
              <a:rPr lang="en-US" dirty="0" smtClean="0"/>
              <a:t> disc</a:t>
            </a:r>
            <a:endParaRPr lang="ar-IQ" dirty="0"/>
          </a:p>
        </p:txBody>
      </p:sp>
      <p:pic>
        <p:nvPicPr>
          <p:cNvPr id="12290" name="Picture 2" descr="C:\Users\w\Desktop\cartilage\110329-120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5357818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flipH="1">
            <a:off x="6156176" y="2389713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378237" y="2132856"/>
            <a:ext cx="2160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Collagen Fiber type 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229600" cy="1143000"/>
          </a:xfrm>
        </p:spPr>
        <p:txBody>
          <a:bodyPr/>
          <a:lstStyle/>
          <a:p>
            <a:r>
              <a:rPr lang="en-US" dirty="0" smtClean="0"/>
              <a:t>Fibro cartilage, </a:t>
            </a:r>
            <a:r>
              <a:rPr lang="en-US" dirty="0" err="1" smtClean="0"/>
              <a:t>invertebral</a:t>
            </a:r>
            <a:r>
              <a:rPr lang="en-US" dirty="0" smtClean="0"/>
              <a:t> disc</a:t>
            </a:r>
            <a:endParaRPr lang="ar-IQ" dirty="0"/>
          </a:p>
        </p:txBody>
      </p:sp>
      <p:pic>
        <p:nvPicPr>
          <p:cNvPr id="13314" name="Picture 2" descr="C:\Users\w\Desktop\cartilage\110329-1201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858312" cy="5286380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flipV="1">
            <a:off x="5076056" y="43651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851920" y="4534125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347864" y="45175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627784" y="4485487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77871" y="4300821"/>
            <a:ext cx="1361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chondrocyte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72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Hyaline cartilage, trachea</vt:lpstr>
      <vt:lpstr>Hyaline cartilage, perichonderium trachea</vt:lpstr>
      <vt:lpstr>Hyaline cartilage, trachea</vt:lpstr>
      <vt:lpstr>Hyaline cartilage , Isogenous group , trachea</vt:lpstr>
      <vt:lpstr>Hyaline cartilage , Isogenous group , trachea</vt:lpstr>
      <vt:lpstr>Hyaline cartilage , Isogenous group , trachea</vt:lpstr>
      <vt:lpstr>Joint of invertebral disc </vt:lpstr>
      <vt:lpstr>Fibro cartilage, invertebral disc</vt:lpstr>
      <vt:lpstr>Fibro cartilage, invertebral disc</vt:lpstr>
      <vt:lpstr>Fibro cartilage, invertebral disc, chondrocytes within collagenous fibers</vt:lpstr>
    </vt:vector>
  </TitlesOfParts>
  <Company>By DR.Ahmed Saker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 Razak</dc:creator>
  <cp:lastModifiedBy>Maher</cp:lastModifiedBy>
  <cp:revision>7</cp:revision>
  <dcterms:created xsi:type="dcterms:W3CDTF">2011-03-29T09:11:13Z</dcterms:created>
  <dcterms:modified xsi:type="dcterms:W3CDTF">2021-06-16T08:46:16Z</dcterms:modified>
</cp:coreProperties>
</file>